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81DD-D8A9-4B73-BD98-785C2AC14CFC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37C1-0174-4193-B87F-56390C2171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81DD-D8A9-4B73-BD98-785C2AC14CFC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37C1-0174-4193-B87F-56390C2171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81DD-D8A9-4B73-BD98-785C2AC14CFC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37C1-0174-4193-B87F-56390C2171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81DD-D8A9-4B73-BD98-785C2AC14CFC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37C1-0174-4193-B87F-56390C2171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81DD-D8A9-4B73-BD98-785C2AC14CFC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37C1-0174-4193-B87F-56390C2171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81DD-D8A9-4B73-BD98-785C2AC14CFC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37C1-0174-4193-B87F-56390C2171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81DD-D8A9-4B73-BD98-785C2AC14CFC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37C1-0174-4193-B87F-56390C2171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81DD-D8A9-4B73-BD98-785C2AC14CFC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37C1-0174-4193-B87F-56390C2171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81DD-D8A9-4B73-BD98-785C2AC14CFC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37C1-0174-4193-B87F-56390C2171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81DD-D8A9-4B73-BD98-785C2AC14CFC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37C1-0174-4193-B87F-56390C2171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81DD-D8A9-4B73-BD98-785C2AC14CFC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C37C1-0174-4193-B87F-56390C2171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481DD-D8A9-4B73-BD98-785C2AC14CFC}" type="datetimeFigureOut">
              <a:rPr lang="pl-PL" smtClean="0"/>
              <a:t>2017-11-22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C37C1-0174-4193-B87F-56390C217192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Bez tytuł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348880"/>
            <a:ext cx="8404860" cy="1889760"/>
          </a:xfrm>
          <a:prstGeom prst="rect">
            <a:avLst/>
          </a:prstGeom>
        </p:spPr>
      </p:pic>
      <p:pic>
        <p:nvPicPr>
          <p:cNvPr id="5" name="Obraz 4" descr="Bez tytułu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590306"/>
            <a:ext cx="6322864" cy="2267694"/>
          </a:xfrm>
          <a:prstGeom prst="rect">
            <a:avLst/>
          </a:prstGeom>
        </p:spPr>
      </p:pic>
      <p:pic>
        <p:nvPicPr>
          <p:cNvPr id="6" name="Obraz 5" descr="Bez tytułu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88640"/>
            <a:ext cx="6233160" cy="1981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Pokaz na ekranie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Paulina</dc:creator>
  <cp:lastModifiedBy>Paulina</cp:lastModifiedBy>
  <cp:revision>1</cp:revision>
  <dcterms:created xsi:type="dcterms:W3CDTF">2017-11-22T15:30:56Z</dcterms:created>
  <dcterms:modified xsi:type="dcterms:W3CDTF">2017-11-22T15:38:33Z</dcterms:modified>
</cp:coreProperties>
</file>